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93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8E2A-2414-474F-9100-FCF7FC5342B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44092-7929-4809-A8D1-98E48A5B5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8E2A-2414-474F-9100-FCF7FC5342B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44092-7929-4809-A8D1-98E48A5B5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8E2A-2414-474F-9100-FCF7FC5342B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44092-7929-4809-A8D1-98E48A5B5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8E2A-2414-474F-9100-FCF7FC5342B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44092-7929-4809-A8D1-98E48A5B5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8E2A-2414-474F-9100-FCF7FC5342B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44092-7929-4809-A8D1-98E48A5B5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8E2A-2414-474F-9100-FCF7FC5342B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44092-7929-4809-A8D1-98E48A5B5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8E2A-2414-474F-9100-FCF7FC5342B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44092-7929-4809-A8D1-98E48A5B5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8E2A-2414-474F-9100-FCF7FC5342B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44092-7929-4809-A8D1-98E48A5B5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8E2A-2414-474F-9100-FCF7FC5342B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44092-7929-4809-A8D1-98E48A5B5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8E2A-2414-474F-9100-FCF7FC5342B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44092-7929-4809-A8D1-98E48A5B58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E8E2A-2414-474F-9100-FCF7FC5342B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D844092-7929-4809-A8D1-98E48A5B58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AE8E2A-2414-474F-9100-FCF7FC5342B7}" type="datetimeFigureOut">
              <a:rPr lang="en-US" smtClean="0"/>
              <a:pPr/>
              <a:t>7/3/2013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844092-7929-4809-A8D1-98E48A5B584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1.jpe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066800"/>
            <a:ext cx="8229600" cy="1107996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smtClean="0">
                <a:solidFill>
                  <a:srgbClr val="FF0000"/>
                </a:solidFill>
              </a:rPr>
              <a:t>WELCOME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rose to welcom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371724"/>
            <a:ext cx="8229600" cy="4379318"/>
          </a:xfrm>
          <a:prstGeom prst="rect">
            <a:avLst/>
          </a:prstGeom>
        </p:spPr>
      </p:pic>
    </p:spTree>
  </p:cSld>
  <p:clrMapOvr>
    <a:masterClrMapping/>
  </p:clrMapOvr>
  <p:transition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19200"/>
            <a:ext cx="861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Group Work: Make a list of what we are to do for keeping good health</a:t>
            </a:r>
            <a:endParaRPr lang="en-US" sz="2000" b="1" dirty="0"/>
          </a:p>
        </p:txBody>
      </p:sp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905000"/>
            <a:ext cx="2247900" cy="2028825"/>
          </a:xfrm>
          <a:prstGeom prst="rect">
            <a:avLst/>
          </a:prstGeom>
        </p:spPr>
      </p:pic>
      <p:pic>
        <p:nvPicPr>
          <p:cNvPr id="4" name="Picture 3" descr="pt - bench crunch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1905000"/>
            <a:ext cx="1905000" cy="1905000"/>
          </a:xfrm>
          <a:prstGeom prst="rect">
            <a:avLst/>
          </a:prstGeom>
        </p:spPr>
      </p:pic>
      <p:pic>
        <p:nvPicPr>
          <p:cNvPr id="5" name="Picture 4" descr="s.su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0200" y="1905000"/>
            <a:ext cx="2581275" cy="1771650"/>
          </a:xfrm>
          <a:prstGeom prst="rect">
            <a:avLst/>
          </a:prstGeom>
        </p:spPr>
      </p:pic>
      <p:pic>
        <p:nvPicPr>
          <p:cNvPr id="6" name="Picture 5" descr="Back-To-Godhead-With-Every-Rising-and-Setting-of-The-Su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9200" y="4171950"/>
            <a:ext cx="7086600" cy="23812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6764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Make three questions individually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743200"/>
            <a:ext cx="792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 Who is a healthy man ?</a:t>
            </a:r>
            <a:endParaRPr lang="en-US" dirty="0"/>
          </a:p>
        </p:txBody>
      </p:sp>
      <p:pic>
        <p:nvPicPr>
          <p:cNvPr id="6" name="Picture 5" descr="girl with die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4200" y="2133600"/>
            <a:ext cx="1743075" cy="19050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934200" y="42672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sound mind in sound body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600"/>
            <a:ext cx="495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2.   What do we need to eat ?</a:t>
            </a:r>
            <a:endParaRPr lang="en-US" dirty="0"/>
          </a:p>
        </p:txBody>
      </p:sp>
      <p:pic>
        <p:nvPicPr>
          <p:cNvPr id="3" name="Picture 2" descr="healthy die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8400" y="0"/>
            <a:ext cx="2143125" cy="21431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04800" y="2895600"/>
            <a:ext cx="495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3. What does the phrase ‘to keep late hours’ mean ?</a:t>
            </a:r>
            <a:endParaRPr lang="en-US" dirty="0"/>
          </a:p>
        </p:txBody>
      </p:sp>
      <p:pic>
        <p:nvPicPr>
          <p:cNvPr id="5" name="Picture 4" descr="IMG_033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43600" y="2590800"/>
            <a:ext cx="236220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828800"/>
            <a:ext cx="8153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Home Work : </a:t>
            </a:r>
            <a:r>
              <a:rPr lang="en-US" sz="3200" b="1" u="sng" dirty="0" smtClean="0">
                <a:solidFill>
                  <a:srgbClr val="0070C0"/>
                </a:solidFill>
              </a:rPr>
              <a:t>Write a short paragraph on how you can maintain good health </a:t>
            </a:r>
            <a:endParaRPr lang="en-US" sz="3200" b="1" u="sng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828800"/>
            <a:ext cx="8077200" cy="954107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That’s all about my lesson and I like to come to an end by giving you thanks with a red rose.</a:t>
            </a:r>
            <a:endParaRPr lang="en-US" sz="2800" b="1" dirty="0"/>
          </a:p>
        </p:txBody>
      </p:sp>
      <p:pic>
        <p:nvPicPr>
          <p:cNvPr id="3" name="Picture 2" descr="rose for slideshow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971800"/>
            <a:ext cx="7696200" cy="3886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2192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Introducing  myself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2362200"/>
            <a:ext cx="7924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Nikhil Chandra </a:t>
            </a:r>
            <a:r>
              <a:rPr lang="en-US" sz="2400" b="1" dirty="0" err="1" smtClean="0"/>
              <a:t>Biswas</a:t>
            </a:r>
            <a:endParaRPr lang="en-US" sz="2400" b="1" dirty="0" smtClean="0"/>
          </a:p>
          <a:p>
            <a:r>
              <a:rPr lang="en-US" sz="2400" b="1" dirty="0" smtClean="0"/>
              <a:t>Asst. Teacher</a:t>
            </a:r>
          </a:p>
          <a:p>
            <a:r>
              <a:rPr lang="en-US" sz="2400" b="1" dirty="0" err="1" smtClean="0"/>
              <a:t>Iswardi</a:t>
            </a:r>
            <a:r>
              <a:rPr lang="en-US" sz="2400" b="1" dirty="0" smtClean="0"/>
              <a:t> High School</a:t>
            </a:r>
          </a:p>
          <a:p>
            <a:r>
              <a:rPr lang="en-US" sz="2400" b="1" dirty="0" err="1" smtClean="0"/>
              <a:t>Khoksa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Kushtia</a:t>
            </a:r>
            <a:endParaRPr lang="en-US" sz="2400" b="1" dirty="0"/>
          </a:p>
        </p:txBody>
      </p:sp>
      <p:pic>
        <p:nvPicPr>
          <p:cNvPr id="4" name="Picture 3" descr="nikhi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1400" y="1066800"/>
            <a:ext cx="1444752" cy="1801368"/>
          </a:xfrm>
          <a:prstGeom prst="rect">
            <a:avLst/>
          </a:prstGeom>
        </p:spPr>
      </p:pic>
    </p:spTree>
  </p:cSld>
  <p:clrMapOvr>
    <a:masterClrMapping/>
  </p:clrMapOvr>
  <p:transition spd="slow">
    <p:sndAc>
      <p:stSnd>
        <p:snd r:embed="rId2" name="camera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xercis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990600"/>
            <a:ext cx="3276600" cy="2819400"/>
          </a:xfrm>
          <a:prstGeom prst="rect">
            <a:avLst/>
          </a:prstGeom>
        </p:spPr>
      </p:pic>
      <p:pic>
        <p:nvPicPr>
          <p:cNvPr id="3" name="Picture 2" descr="washing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990600"/>
            <a:ext cx="2286000" cy="2819400"/>
          </a:xfrm>
          <a:prstGeom prst="rect">
            <a:avLst/>
          </a:prstGeom>
        </p:spPr>
      </p:pic>
      <p:pic>
        <p:nvPicPr>
          <p:cNvPr id="4" name="Picture 3" descr="brushing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800" y="1371600"/>
            <a:ext cx="2895600" cy="249745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411480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1.Body Building                          2.Washing                           3.Brushing 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4876800"/>
            <a:ext cx="845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Class: Eight</a:t>
            </a:r>
          </a:p>
          <a:p>
            <a:pPr algn="ctr"/>
            <a:r>
              <a:rPr lang="en-US" sz="2000" dirty="0" smtClean="0"/>
              <a:t>Sub  : English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paper</a:t>
            </a:r>
          </a:p>
          <a:p>
            <a:pPr algn="ctr"/>
            <a:r>
              <a:rPr lang="en-US" sz="2000" dirty="0" smtClean="0"/>
              <a:t>Unit : 3 (three)</a:t>
            </a:r>
          </a:p>
          <a:p>
            <a:pPr algn="ctr"/>
            <a:r>
              <a:rPr lang="en-US" sz="2000" dirty="0" smtClean="0"/>
              <a:t>Title : HEALTH &amp; HYGIENE</a:t>
            </a:r>
            <a:endParaRPr lang="en-US" sz="2000" dirty="0"/>
          </a:p>
        </p:txBody>
      </p:sp>
    </p:spTree>
  </p:cSld>
  <p:clrMapOvr>
    <a:masterClrMapping/>
  </p:clrMapOvr>
  <p:transition spd="slow">
    <p:sndAc>
      <p:stSnd>
        <p:snd r:embed="rId2" name="breeze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unhealthy boy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1066800"/>
            <a:ext cx="2076450" cy="2209800"/>
          </a:xfrm>
          <a:prstGeom prst="rect">
            <a:avLst/>
          </a:prstGeom>
        </p:spPr>
      </p:pic>
      <p:pic>
        <p:nvPicPr>
          <p:cNvPr id="3" name="Picture 2" descr="exercis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0" y="1066800"/>
            <a:ext cx="2362200" cy="2209800"/>
          </a:xfrm>
          <a:prstGeom prst="rect">
            <a:avLst/>
          </a:prstGeom>
        </p:spPr>
      </p:pic>
      <p:pic>
        <p:nvPicPr>
          <p:cNvPr id="4" name="Picture 3" descr="diseased person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86400" y="1066800"/>
            <a:ext cx="2628900" cy="21240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35052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1.An unhealthy boy           2. A healthy man                  3. A diseased person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41148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the pictures you can see above are connected with HEALTH either good or bad.</a:t>
            </a:r>
          </a:p>
          <a:p>
            <a:r>
              <a:rPr lang="en-US" dirty="0" smtClean="0"/>
              <a:t>So, our today’s lesson is HEALTH.</a:t>
            </a:r>
          </a:p>
          <a:p>
            <a:r>
              <a:rPr lang="en-US" dirty="0" smtClean="0"/>
              <a:t>                   </a:t>
            </a:r>
          </a:p>
          <a:p>
            <a:r>
              <a:rPr lang="en-US" dirty="0" smtClean="0"/>
              <a:t>                           Unit : Three</a:t>
            </a:r>
          </a:p>
          <a:p>
            <a:r>
              <a:rPr lang="en-US" dirty="0" smtClean="0"/>
              <a:t>                           Lesson : One</a:t>
            </a:r>
          </a:p>
          <a:p>
            <a:r>
              <a:rPr lang="en-US" dirty="0" smtClean="0"/>
              <a:t>                           Title : Health   </a:t>
            </a:r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chimes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754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Objectives :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752600"/>
            <a:ext cx="81534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After  we have studied this lesson, we will be able to</a:t>
            </a:r>
          </a:p>
          <a:p>
            <a:pPr marL="342900" indent="-342900">
              <a:buAutoNum type="arabicPeriod"/>
            </a:pPr>
            <a:r>
              <a:rPr lang="en-US" dirty="0" smtClean="0"/>
              <a:t>Read and understand text through silent reading</a:t>
            </a:r>
          </a:p>
          <a:p>
            <a:pPr marL="342900" indent="-342900">
              <a:buAutoNum type="arabicPeriod"/>
            </a:pPr>
            <a:r>
              <a:rPr lang="en-US" dirty="0" smtClean="0"/>
              <a:t>Understand what health actually means</a:t>
            </a:r>
          </a:p>
          <a:p>
            <a:pPr marL="342900" indent="-342900">
              <a:buAutoNum type="arabicPeriod"/>
            </a:pPr>
            <a:r>
              <a:rPr lang="en-US" dirty="0" smtClean="0"/>
              <a:t>Differentiate between good health &amp; bad health</a:t>
            </a:r>
          </a:p>
          <a:p>
            <a:pPr marL="342900" indent="-342900">
              <a:buAutoNum type="arabicPeriod"/>
            </a:pPr>
            <a:r>
              <a:rPr lang="en-US" dirty="0" smtClean="0"/>
              <a:t>Make questions</a:t>
            </a:r>
          </a:p>
          <a:p>
            <a:pPr marL="342900" indent="-342900">
              <a:buAutoNum type="arabicPeriod"/>
            </a:pPr>
            <a:r>
              <a:rPr lang="en-US" dirty="0" smtClean="0"/>
              <a:t>Write the answers to questions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sndAc>
      <p:stSnd>
        <p:snd r:embed="rId2" name="push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828800"/>
            <a:ext cx="830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Let’s see some pictures and try to guess what is happening there</a:t>
            </a:r>
            <a:endParaRPr lang="en-US" sz="2000" b="1" dirty="0"/>
          </a:p>
        </p:txBody>
      </p:sp>
      <p:pic>
        <p:nvPicPr>
          <p:cNvPr id="3" name="Picture 2" descr="4530exercis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2514600"/>
            <a:ext cx="2133600" cy="1527048"/>
          </a:xfrm>
          <a:prstGeom prst="rect">
            <a:avLst/>
          </a:prstGeom>
        </p:spPr>
      </p:pic>
      <p:pic>
        <p:nvPicPr>
          <p:cNvPr id="4" name="Picture 3" descr="6856980-young-woman-making-exercise-on-the-beach-exercising-on-the-beach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7000" y="2286000"/>
            <a:ext cx="1795462" cy="1752600"/>
          </a:xfrm>
          <a:prstGeom prst="rect">
            <a:avLst/>
          </a:prstGeom>
        </p:spPr>
      </p:pic>
      <p:pic>
        <p:nvPicPr>
          <p:cNvPr id="5" name="Picture 4" descr="healthy die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1" y="2286001"/>
            <a:ext cx="2057400" cy="1752600"/>
          </a:xfrm>
          <a:prstGeom prst="rect">
            <a:avLst/>
          </a:prstGeom>
        </p:spPr>
      </p:pic>
      <p:pic>
        <p:nvPicPr>
          <p:cNvPr id="6" name="Picture 5" descr="girl with diet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62800" y="2324311"/>
            <a:ext cx="1524000" cy="1638089"/>
          </a:xfrm>
          <a:prstGeom prst="rect">
            <a:avLst/>
          </a:prstGeom>
        </p:spPr>
      </p:pic>
      <p:pic>
        <p:nvPicPr>
          <p:cNvPr id="7" name="Picture 6" descr="images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29000" y="4829175"/>
            <a:ext cx="2247900" cy="20288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752600"/>
            <a:ext cx="79248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As you have seen the pictures and heard my lecture , now you can easily guess the theme of the text.</a:t>
            </a:r>
          </a:p>
          <a:p>
            <a:pPr algn="ctr"/>
            <a:r>
              <a:rPr lang="en-US" sz="2400" b="1" dirty="0" smtClean="0"/>
              <a:t>Now read the text and try to locate the new words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iseased pers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600200"/>
            <a:ext cx="2628900" cy="1981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" y="38100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diseased person</a:t>
            </a:r>
          </a:p>
          <a:p>
            <a:r>
              <a:rPr lang="en-US" dirty="0" smtClean="0"/>
              <a:t>Disease= ill/sick/unfit</a:t>
            </a:r>
            <a:endParaRPr lang="en-US" dirty="0"/>
          </a:p>
        </p:txBody>
      </p:sp>
      <p:pic>
        <p:nvPicPr>
          <p:cNvPr id="4" name="Picture 3" descr="170px-Mahaveer_swam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1676400"/>
            <a:ext cx="1619250" cy="192405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200400" y="3810000"/>
            <a:ext cx="1600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Concentrate</a:t>
            </a:r>
          </a:p>
          <a:p>
            <a:r>
              <a:rPr lang="en-US" dirty="0" smtClean="0"/>
              <a:t>Meditation</a:t>
            </a:r>
          </a:p>
          <a:p>
            <a:r>
              <a:rPr lang="en-US" dirty="0" smtClean="0"/>
              <a:t>Concentrate= to be more and more attentive</a:t>
            </a:r>
            <a:endParaRPr lang="en-US" dirty="0"/>
          </a:p>
        </p:txBody>
      </p:sp>
      <p:pic>
        <p:nvPicPr>
          <p:cNvPr id="7" name="Picture 6" descr="two-floor-hous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57800" y="1676399"/>
            <a:ext cx="1905000" cy="19050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05400" y="3810000"/>
            <a:ext cx="205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house with a car</a:t>
            </a:r>
          </a:p>
          <a:p>
            <a:r>
              <a:rPr lang="en-US" dirty="0" smtClean="0"/>
              <a:t>Possession=wealth</a:t>
            </a:r>
            <a:endParaRPr lang="en-US" dirty="0"/>
          </a:p>
        </p:txBody>
      </p:sp>
      <p:pic>
        <p:nvPicPr>
          <p:cNvPr id="9" name="Picture 8" descr="bigstock_Push_Ups_914089-300x199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4495800"/>
            <a:ext cx="2590800" cy="1895475"/>
          </a:xfrm>
          <a:prstGeom prst="rect">
            <a:avLst/>
          </a:prstGeom>
        </p:spPr>
      </p:pic>
      <p:pic>
        <p:nvPicPr>
          <p:cNvPr id="10" name="Picture 9" descr="eating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4400" y="4476750"/>
            <a:ext cx="1914525" cy="192405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52400" y="64770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These two things are essential for good health . Essential =  necessary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8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838200"/>
            <a:ext cx="8305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There is a proverb: </a:t>
            </a:r>
            <a:r>
              <a:rPr lang="en-US" sz="2000" b="1" dirty="0" smtClean="0"/>
              <a:t>Early to bed and early to rise makes a person healthy, wealthy and wise.</a:t>
            </a:r>
            <a:endParaRPr lang="en-US" b="1" dirty="0"/>
          </a:p>
        </p:txBody>
      </p:sp>
      <p:pic>
        <p:nvPicPr>
          <p:cNvPr id="3" name="Picture 2" descr="s.su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600200"/>
            <a:ext cx="2581275" cy="1771650"/>
          </a:xfrm>
          <a:prstGeom prst="rect">
            <a:avLst/>
          </a:prstGeom>
        </p:spPr>
      </p:pic>
      <p:pic>
        <p:nvPicPr>
          <p:cNvPr id="4" name="Picture 3" descr="setting su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1600201"/>
            <a:ext cx="2390775" cy="1828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" y="36576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Setting sun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019800" y="3733800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Rising  Sun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461</TotalTime>
  <Words>325</Words>
  <Application>Microsoft Office PowerPoint</Application>
  <PresentationFormat>On-screen Show (4:3)</PresentationFormat>
  <Paragraphs>47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Rasel</dc:creator>
  <cp:lastModifiedBy>Rasel</cp:lastModifiedBy>
  <cp:revision>53</cp:revision>
  <dcterms:created xsi:type="dcterms:W3CDTF">2013-07-02T06:12:54Z</dcterms:created>
  <dcterms:modified xsi:type="dcterms:W3CDTF">2013-07-03T04:17:21Z</dcterms:modified>
</cp:coreProperties>
</file>